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3" r:id="rId2"/>
    <p:sldId id="262" r:id="rId3"/>
    <p:sldId id="264" r:id="rId4"/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64" d="100"/>
          <a:sy n="64" d="100"/>
        </p:scale>
        <p:origin x="-1032" y="-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3F04A-7FE5-419A-9546-748F3F087854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D30FE5-6FA7-45C7-8744-6D313C7C19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30FE5-6FA7-45C7-8744-6D313C7C197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84697-3A8C-4A24-8766-A50531EA32D8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E467A-5386-4647-85D6-9E12CB1A7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84697-3A8C-4A24-8766-A50531EA32D8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E467A-5386-4647-85D6-9E12CB1A7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84697-3A8C-4A24-8766-A50531EA32D8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E467A-5386-4647-85D6-9E12CB1A7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84697-3A8C-4A24-8766-A50531EA32D8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E467A-5386-4647-85D6-9E12CB1A7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84697-3A8C-4A24-8766-A50531EA32D8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E467A-5386-4647-85D6-9E12CB1A7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84697-3A8C-4A24-8766-A50531EA32D8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E467A-5386-4647-85D6-9E12CB1A7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84697-3A8C-4A24-8766-A50531EA32D8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E467A-5386-4647-85D6-9E12CB1A7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84697-3A8C-4A24-8766-A50531EA32D8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E467A-5386-4647-85D6-9E12CB1A7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84697-3A8C-4A24-8766-A50531EA32D8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E467A-5386-4647-85D6-9E12CB1A7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84697-3A8C-4A24-8766-A50531EA32D8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E467A-5386-4647-85D6-9E12CB1A7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84697-3A8C-4A24-8766-A50531EA32D8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E467A-5386-4647-85D6-9E12CB1A7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84697-3A8C-4A24-8766-A50531EA32D8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E467A-5386-4647-85D6-9E12CB1A7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Public\Pictures\Sample Pictures\Tulip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1066800"/>
            <a:ext cx="9753600" cy="81534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286000" y="0"/>
            <a:ext cx="4572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n-BD" sz="9600" b="1" cap="all" dirty="0" smtClean="0">
                <a:ln>
                  <a:solidFill>
                    <a:srgbClr val="FFFF00"/>
                  </a:solidFill>
                </a:ln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NikoshBAN" pitchFamily="2" charset="0"/>
                <a:cs typeface="NikoshBAN" pitchFamily="2" charset="0"/>
              </a:rPr>
              <a:t>স্বা</a:t>
            </a:r>
            <a:endParaRPr lang="en-US" sz="9600" b="1" cap="all" dirty="0" smtClean="0">
              <a:ln>
                <a:solidFill>
                  <a:srgbClr val="FFFF00"/>
                </a:solidFill>
              </a:ln>
              <a:solidFill>
                <a:srgbClr val="7030A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bn-BD" sz="9600" b="1" cap="all" dirty="0" smtClean="0">
                <a:ln>
                  <a:solidFill>
                    <a:srgbClr val="FFFF00"/>
                  </a:solidFill>
                </a:ln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NikoshBAN" pitchFamily="2" charset="0"/>
                <a:cs typeface="NikoshBAN" pitchFamily="2" charset="0"/>
              </a:rPr>
              <a:t>গ</a:t>
            </a:r>
            <a:endParaRPr lang="en-US" sz="9600" b="1" cap="all" dirty="0" smtClean="0">
              <a:ln>
                <a:solidFill>
                  <a:srgbClr val="FFFF00"/>
                </a:solidFill>
              </a:ln>
              <a:solidFill>
                <a:srgbClr val="7030A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bn-BD" sz="9600" b="1" cap="all" dirty="0" smtClean="0">
                <a:ln>
                  <a:solidFill>
                    <a:srgbClr val="FFFF00"/>
                  </a:solidFill>
                </a:ln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NikoshBAN" pitchFamily="2" charset="0"/>
                <a:cs typeface="NikoshBAN" pitchFamily="2" charset="0"/>
              </a:rPr>
              <a:t>ত</a:t>
            </a:r>
            <a:endParaRPr lang="en-US" sz="9600" b="1" cap="all" dirty="0" smtClean="0">
              <a:ln>
                <a:solidFill>
                  <a:srgbClr val="FFFF00"/>
                </a:solidFill>
              </a:ln>
              <a:solidFill>
                <a:srgbClr val="7030A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bn-BD" sz="9600" b="1" cap="all" dirty="0" smtClean="0">
                <a:ln>
                  <a:solidFill>
                    <a:srgbClr val="FFFF00"/>
                  </a:solidFill>
                </a:ln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NikoshBAN" pitchFamily="2" charset="0"/>
                <a:cs typeface="NikoshBAN" pitchFamily="2" charset="0"/>
              </a:rPr>
              <a:t>ম</a:t>
            </a:r>
            <a:endParaRPr lang="en-US" sz="9600" dirty="0">
              <a:solidFill>
                <a:srgbClr val="7030A0"/>
              </a:solidFill>
            </a:endParaRPr>
          </a:p>
        </p:txBody>
      </p:sp>
      <p:pic>
        <p:nvPicPr>
          <p:cNvPr id="5" name="Picture 2" descr="C:\Users\Lotus computer\Desktop\20161118_202433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04800" y="5648790"/>
            <a:ext cx="9753600" cy="143781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590800"/>
          </a:xfrm>
          <a:ln w="76200"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r>
              <a:rPr lang="en-US" sz="6700" u="sng" dirty="0" err="1" smtClean="0">
                <a:latin typeface="SutonnyMJ" pitchFamily="2" charset="0"/>
                <a:cs typeface="SutonnyMJ" pitchFamily="2" charset="0"/>
              </a:rPr>
              <a:t>c~e©cvV</a:t>
            </a:r>
            <a:r>
              <a:rPr lang="en-US" sz="6700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6700" u="sng" dirty="0" err="1" smtClean="0">
                <a:latin typeface="SutonnyMJ" pitchFamily="2" charset="0"/>
                <a:cs typeface="SutonnyMJ" pitchFamily="2" charset="0"/>
              </a:rPr>
              <a:t>hvPvB</a:t>
            </a:r>
            <a:r>
              <a:rPr lang="en-US" sz="53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5300" dirty="0" smtClean="0">
                <a:latin typeface="SutonnyMJ" pitchFamily="2" charset="0"/>
                <a:cs typeface="SutonnyMJ" pitchFamily="2" charset="0"/>
              </a:rPr>
            </a:br>
            <a:r>
              <a:rPr lang="en-US" sz="67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Av`¨-ÔAÕ </a:t>
            </a:r>
            <a:r>
              <a:rPr lang="en-US" sz="67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D”Pvi‡Yi</a:t>
            </a:r>
            <a:r>
              <a:rPr lang="en-US" sz="67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7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wbqg</a:t>
            </a:r>
            <a:r>
              <a:rPr lang="en-US" sz="67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67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53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5300" dirty="0" smtClean="0"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                                        </a:t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590800"/>
            <a:ext cx="9144000" cy="4267200"/>
          </a:xfrm>
          <a:ln w="7620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60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AvR‡Ki</a:t>
            </a:r>
            <a:r>
              <a:rPr lang="en-US" sz="60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cvV</a:t>
            </a:r>
            <a:endParaRPr lang="en-US" sz="6000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60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evsjv</a:t>
            </a:r>
            <a:r>
              <a:rPr lang="en-US" sz="60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D”Pvi‡Yi</a:t>
            </a:r>
            <a:r>
              <a:rPr lang="en-US" sz="60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wbqg</a:t>
            </a:r>
            <a:endParaRPr lang="en-US" sz="60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60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r>
              <a:rPr lang="en-US" sz="6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ga¨ÑÔAÕ</a:t>
            </a:r>
            <a:r>
              <a:rPr lang="en-US" sz="6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D”Pvi‡Yi</a:t>
            </a:r>
            <a:r>
              <a:rPr lang="en-US" sz="6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wbqg</a:t>
            </a:r>
            <a:endParaRPr lang="en-US" sz="6000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239000" y="3820610"/>
            <a:ext cx="1905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 smtClean="0"/>
              <a:t>পাঠ-৩/২</a:t>
            </a:r>
            <a:endParaRPr 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76200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algn="ctr"/>
            <a:endParaRPr lang="en-US" sz="40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800" b="1" dirty="0" err="1" smtClean="0">
                <a:latin typeface="SutonnyMJ" pitchFamily="2" charset="0"/>
                <a:cs typeface="SutonnyMJ" pitchFamily="2" charset="0"/>
              </a:rPr>
              <a:t>AvR‡Ki</a:t>
            </a:r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dirty="0" err="1" smtClean="0">
                <a:latin typeface="SutonnyMJ" pitchFamily="2" charset="0"/>
                <a:cs typeface="SutonnyMJ" pitchFamily="2" charset="0"/>
              </a:rPr>
              <a:t>cvV</a:t>
            </a:r>
            <a:endParaRPr lang="en-US" sz="4800" b="1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8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evsjv</a:t>
            </a:r>
            <a:r>
              <a:rPr lang="en-US" sz="48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D”Pvi‡Yi</a:t>
            </a:r>
            <a:r>
              <a:rPr lang="en-US" sz="48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wbqg</a:t>
            </a:r>
            <a:endParaRPr lang="en-US" sz="4800" b="1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 cvVÑ2</a:t>
            </a:r>
          </a:p>
          <a:p>
            <a:pPr algn="ctr">
              <a:buNone/>
            </a:pPr>
            <a:r>
              <a:rPr lang="en-US" sz="52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</a:t>
            </a:r>
            <a:r>
              <a:rPr lang="en-US" sz="5200" b="1" u="sng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kLbdj</a:t>
            </a:r>
            <a:endParaRPr lang="en-US" sz="4800" b="1" u="sng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এই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পাঠ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শেষে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wkÿv_©xiv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প্রমিত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বাংলা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উচ্চারণের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নিয়মগুলো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pPr>
              <a:buNone/>
            </a:pP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1|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ej‡Z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2|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wjL‡Z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3|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k‡ãi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D”Pvi‡Y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cÖ‡qvM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rgbClr val="FFFF00"/>
          </a:solidFill>
          <a:ln w="762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SutonnyMJ" pitchFamily="2" charset="0"/>
                <a:cs typeface="SutonnyMJ" pitchFamily="2" charset="0"/>
              </a:rPr>
              <a:t>				</a:t>
            </a:r>
            <a:br>
              <a:rPr lang="en-US" sz="3200" dirty="0" smtClean="0"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                              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ga¨ÑA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3200" dirty="0" smtClean="0"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1.kãga¨w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¯’Z ÔAÕ (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e¨Äbe‡Y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© hy³) Av`¨-ÔAÕ-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Gi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g‡ZvB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B, (w), C (x), D ( y ), E( ~ ), &amp;F ( „ )- </a:t>
            </a:r>
            <a:r>
              <a:rPr lang="en-US" sz="3200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Kvi</a:t>
            </a:r>
            <a:r>
              <a:rPr lang="en-US" sz="3200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sz="3200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¶, Á, ¨ (h)-</a:t>
            </a:r>
            <a:r>
              <a:rPr lang="en-US" sz="3200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djvi</a:t>
            </a:r>
            <a:r>
              <a:rPr lang="en-US" sz="3200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Av‡M</a:t>
            </a:r>
            <a:r>
              <a:rPr lang="en-US" sz="3200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_</a:t>
            </a:r>
            <a:r>
              <a:rPr lang="en-US" sz="3200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vK‡j</a:t>
            </a:r>
            <a:r>
              <a:rPr lang="en-US" sz="3200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†m ÔAÕ- </a:t>
            </a:r>
            <a:r>
              <a:rPr lang="en-US" sz="3200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sz="3200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D”PviY</a:t>
            </a:r>
            <a:r>
              <a:rPr lang="en-US" sz="3200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mvaviYZ</a:t>
            </a:r>
            <a:r>
              <a:rPr lang="en-US" sz="3200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ÔIÕ- </a:t>
            </a:r>
            <a:r>
              <a:rPr lang="en-US" sz="3200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Kv‡ii</a:t>
            </a:r>
            <a:r>
              <a:rPr lang="en-US" sz="3200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g‡Zv</a:t>
            </a:r>
            <a:r>
              <a:rPr lang="en-US" sz="3200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n‡q</a:t>
            </a:r>
            <a:r>
              <a:rPr lang="en-US" sz="3200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_</a:t>
            </a:r>
            <a:r>
              <a:rPr lang="en-US" sz="3200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3200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h_v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: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KvKwj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Kv‡Kvwj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cÖYwZ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(‡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cÖv‡bvwZ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AeMwZ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A‡ev‡MvwZ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mygwZ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ï‡gvwZ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weiwZ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we‡ivwZ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Rbbx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R‡bvwb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aiYx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a‡ivwb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)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Zc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¯^x (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Z‡cvk&amp;wk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)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igYx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i‡gvwb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Niwb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N‡ivwb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ZiYx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Z‡ivwb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miwY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k‡ivwb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mKiæY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k‡Kviæb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AZzby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A‡Zvby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) †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ngK‚U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(†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n‡gvKzU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kZg~j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k‡Zvgyj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DcK‚j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D‡cvKzj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mgf~wg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k‡gvfzwg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ˆ`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eÁ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(‡`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vB‡evM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&amp;†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Muv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),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mc©hÁ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ki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cv‡RvM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&amp;†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Muv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A`g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¨ (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A‡`vg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gv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Avjm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¨ (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Av‡jvk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kv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AMZ¨v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A‡MvZ&amp;Zv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), †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mŠRb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¨ (†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kvD‡Rvb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bv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), AK_¨ (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A‡KvZ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&amp;‡_v)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Amf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¨ (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A‡kve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&amp;‡fv),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Agm„Y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A‡gvm&amp;m„b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&amp; )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`| </a:t>
            </a:r>
            <a:br>
              <a:rPr lang="en-US" sz="3200" dirty="0">
                <a:latin typeface="SutonnyMJ" pitchFamily="2" charset="0"/>
                <a:cs typeface="SutonnyMJ" pitchFamily="2" charset="0"/>
              </a:rPr>
            </a:br>
            <a:endParaRPr lang="en-US" sz="32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57600"/>
          </a:xfrm>
          <a:ln w="76200">
            <a:solidFill>
              <a:srgbClr val="FFFF00"/>
            </a:solidFill>
          </a:ln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2.wZb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ev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Zvi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AwaK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e‡Y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MwVZ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k‡ãi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ga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¨ ÔAÕ-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Gi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Av‡M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hw` A, Av, G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I-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Kvi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_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Z‡e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c`-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g‡a¨i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ÔAÕ-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Gi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I-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Kviiƒ‡c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D”PvwiZ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nIqvi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cÖeYZv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_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mgwaK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h_v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: 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gZb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g‡Zvb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hZb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R‡Zvb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iZb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i‡Zvb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&amp;) 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Kjm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K‡jvk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cvMj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cv‡Mvj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&amp;) 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QvMj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Qv‡Mvj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&amp;) 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KvMR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Kv‡MvR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&amp;) 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Kvbb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Kv‡bvb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Avbb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Av‡bvb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WvMi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Wv‡Mvi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&amp;), †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kvlY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(†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kv‡kvb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&amp;) 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IRb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I‡Rvb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&amp;), †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cvlY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(†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cv‡kvb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&amp;), †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Kvgj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(†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Kv‡gvj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&amp;), †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KviK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(†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Kv‡ivK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&amp;) 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`| 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/>
            </a:r>
            <a:br>
              <a:rPr lang="en-US" sz="3200" dirty="0">
                <a:latin typeface="SutonnyMJ" pitchFamily="2" charset="0"/>
                <a:cs typeface="SutonnyMJ" pitchFamily="2" charset="0"/>
              </a:rPr>
            </a:br>
            <a:endParaRPr lang="en-US" sz="3200" dirty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3733801"/>
            <a:ext cx="9144000" cy="4308872"/>
          </a:xfrm>
          <a:prstGeom prst="rect">
            <a:avLst/>
          </a:prstGeom>
          <a:solidFill>
            <a:schemeClr val="bg1"/>
          </a:solidFill>
          <a:ln w="762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endParaRPr lang="en-US" sz="3200" dirty="0" smtClean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wKš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‘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GLv‡bI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k‡ãi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Av`¨ ÔAÕ hw`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bv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-‡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evaK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ÔmÕ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hw`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mwnZ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-A‡_©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e¨eüZ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nh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Z‡e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g‡a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¨ ÔAÕ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AweK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…Z _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vKvB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we‡aq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h_v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: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Agj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Agj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ARi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ARi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&amp;)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Agi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Agi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Abo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Abo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AUj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AUj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&amp;)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APj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APj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ARq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ARq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&amp;)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mim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kik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mej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kej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&amp;)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mRj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kRj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&amp;)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mPj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kPj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&amp;), mj¾ (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kjR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Rv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),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mie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kie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&amp;)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`|</a:t>
            </a:r>
          </a:p>
          <a:p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 </a:t>
            </a:r>
          </a:p>
          <a:p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</a:b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ln w="762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SutonnyMJ" pitchFamily="2" charset="0"/>
                <a:cs typeface="SutonnyMJ" pitchFamily="2" charset="0"/>
              </a:rPr>
              <a:t>3.evsjv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fvlvq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ek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wKQz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mgvme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×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ÔZrmgÕ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(ms¯‹…Z)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kã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e¨eüZ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nq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, †m¸‡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jv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c„_K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D”Pvi‡Y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nmšÍ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n‡jI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mgvme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×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Ae¯’vq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ga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¨ ÔAÕ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iw¶Z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n‡q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I-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KvivšÍ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iƒ‡c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D”PvwiZ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latin typeface="SutonnyMJ" pitchFamily="2" charset="0"/>
                <a:cs typeface="SutonnyMJ" pitchFamily="2" charset="0"/>
              </a:rPr>
              <a:t>nq</a:t>
            </a:r>
            <a:r>
              <a:rPr lang="en-US" sz="3200" dirty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h_v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: 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c_Pvix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[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c‡_vPvwi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Ôc_Õ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¯^Z¯¿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fv‡e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D”PvwiZ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- 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Ôc_&amp;Õ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)], 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KihyM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[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K‡ivRyM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 (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c„_K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ÔKi&amp;Õ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)], 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ebevmx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[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e‡bvevwk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(¯^Z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¯¿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eb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&amp;/†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evb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&amp;)], 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dzjki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[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dz‡jvki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 (¯^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Zš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¿ 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Ôdzj&amp;Õ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)], †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jvKKvšÍ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[†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jv‡KvKvb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Zv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(†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jvK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&amp;)], `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xbeÜz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[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w`‡bv‡evb&amp;ay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w`b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&amp;)],] 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iYZ‚h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© [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i‡bvZzi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Rv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ib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&amp;)], 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MxZ‡Mvwe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›` [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wM‡Zv‡Mvweb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&amp;‡`v (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wMZ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&amp;)] </a:t>
            </a:r>
            <a:r>
              <a:rPr lang="en-US" sz="3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3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`| 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wKš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‘ G 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ai‡bi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ek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wKQz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mgvme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× c` (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evsjv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cÖwgZ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D”Pvi‡YI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) 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Avi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c~e©ixwZ‡Z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D”PvwiZ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n‡”Q 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bv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A_©vr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mv¤cÖwZK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D”Pvi‡Y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g‡a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¨ ÔAÕ- 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¯’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v‡b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nmšÍ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D”PviY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cÖeYZv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j¶¨‡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hvM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h_v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ivRcyÎ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Ôiv‡Rvcy‡ÎvÕ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bq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ÔivR&amp;cyZ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ÎvÕ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), 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ivRnsm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Ôiv‡RvnO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kvÕ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bq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ivR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&amp;&amp;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nO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kvÕ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), 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dzjkh¨v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Ôdz‡jv‡kvR&amp;RvÕ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bq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Ôdzj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kvR&amp;RvÕ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), 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Kvg‡aby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ÔKv‡gv‡abyÕ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bq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ÔKvg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abyÕ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), 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ivRbxwZ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Ôiv‡RvwbwZÕ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bq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ÔivR&amp;wbwZÕ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)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`|</a:t>
            </a:r>
            <a:br>
              <a:rPr lang="en-US" sz="32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</a:br>
            <a:endParaRPr lang="en-US" sz="3200" dirty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3200400"/>
          </a:xfrm>
          <a:solidFill>
            <a:schemeClr val="tx2">
              <a:lumMod val="60000"/>
              <a:lumOff val="40000"/>
            </a:schemeClr>
          </a:solidFill>
          <a:ln w="76200">
            <a:solidFill>
              <a:srgbClr val="FFFF00"/>
            </a:solidFill>
          </a:ln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en-US" sz="11500" dirty="0" smtClean="0">
                <a:latin typeface="SutonnyMJ" pitchFamily="2" charset="0"/>
                <a:cs typeface="SutonnyMJ" pitchFamily="2" charset="0"/>
              </a:rPr>
              <a:t>  </a:t>
            </a:r>
          </a:p>
          <a:p>
            <a:pPr algn="ctr">
              <a:buNone/>
            </a:pPr>
            <a:r>
              <a:rPr lang="en-US" sz="26400" u="sng" dirty="0" err="1" smtClean="0">
                <a:latin typeface="SutonnyMJ" pitchFamily="2" charset="0"/>
                <a:cs typeface="SutonnyMJ" pitchFamily="2" charset="0"/>
              </a:rPr>
              <a:t>cyybiv‡jvPbv</a:t>
            </a:r>
            <a:r>
              <a:rPr lang="en-US" sz="26400" u="sng" dirty="0" smtClean="0">
                <a:latin typeface="SutonnyMJ" pitchFamily="2" charset="0"/>
                <a:cs typeface="SutonnyMJ" pitchFamily="2" charset="0"/>
              </a:rPr>
              <a:t>:</a:t>
            </a:r>
          </a:p>
          <a:p>
            <a:pPr algn="ctr">
              <a:buNone/>
            </a:pPr>
            <a:endParaRPr lang="en-US" sz="24000" dirty="0" smtClean="0">
              <a:latin typeface="SutonnyMJ" pitchFamily="2" charset="0"/>
              <a:cs typeface="SutonnyMJ" pitchFamily="2" charset="0"/>
            </a:endParaRPr>
          </a:p>
          <a:p>
            <a:pPr algn="ctr">
              <a:buNone/>
            </a:pPr>
            <a:r>
              <a:rPr lang="en-US" sz="17600" dirty="0" err="1" smtClean="0">
                <a:latin typeface="SutonnyMJ" pitchFamily="2" charset="0"/>
                <a:cs typeface="SutonnyMJ" pitchFamily="2" charset="0"/>
              </a:rPr>
              <a:t>ga¨ÑÔA-GiÕ</a:t>
            </a:r>
            <a:r>
              <a:rPr lang="en-US" sz="17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7600" dirty="0" err="1" smtClean="0">
                <a:latin typeface="SutonnyMJ" pitchFamily="2" charset="0"/>
                <a:cs typeface="SutonnyMJ" pitchFamily="2" charset="0"/>
              </a:rPr>
              <a:t>wZbwU</a:t>
            </a:r>
            <a:r>
              <a:rPr lang="en-US" sz="17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7600" dirty="0" err="1" smtClean="0">
                <a:latin typeface="SutonnyMJ" pitchFamily="2" charset="0"/>
                <a:cs typeface="SutonnyMJ" pitchFamily="2" charset="0"/>
              </a:rPr>
              <a:t>wbqg</a:t>
            </a:r>
            <a:r>
              <a:rPr lang="en-US" sz="17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7600" dirty="0" err="1" smtClean="0">
                <a:latin typeface="SutonnyMJ" pitchFamily="2" charset="0"/>
                <a:cs typeface="SutonnyMJ" pitchFamily="2" charset="0"/>
              </a:rPr>
              <a:t>D`vniYmn</a:t>
            </a:r>
            <a:r>
              <a:rPr lang="en-US" sz="17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7600" dirty="0" err="1" smtClean="0">
                <a:latin typeface="SutonnyMJ" pitchFamily="2" charset="0"/>
                <a:cs typeface="SutonnyMJ" pitchFamily="2" charset="0"/>
              </a:rPr>
              <a:t>Av‡jvPbv</a:t>
            </a:r>
            <a:endParaRPr lang="en-US" sz="17600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sz="21600" dirty="0" smtClean="0">
                <a:latin typeface="SutonnyMJ" pitchFamily="2" charset="0"/>
                <a:cs typeface="SutonnyMJ" pitchFamily="2" charset="0"/>
              </a:rPr>
              <a:t>         	 </a:t>
            </a:r>
          </a:p>
          <a:p>
            <a:pPr>
              <a:buNone/>
            </a:pPr>
            <a:r>
              <a:rPr lang="en-US" sz="8000" dirty="0" smtClean="0">
                <a:latin typeface="SutonnyMJ" pitchFamily="2" charset="0"/>
                <a:cs typeface="SutonnyMJ" pitchFamily="2" charset="0"/>
              </a:rPr>
              <a:t>                 </a:t>
            </a:r>
            <a:endParaRPr lang="en-US" sz="4700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sz="4000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sz="8000" dirty="0" smtClean="0">
                <a:latin typeface="SutonnyMJ" pitchFamily="2" charset="0"/>
                <a:cs typeface="SutonnyMJ" pitchFamily="2" charset="0"/>
              </a:rPr>
              <a:t>		</a:t>
            </a:r>
            <a:endParaRPr lang="en-US" sz="80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3276600"/>
            <a:ext cx="9144000" cy="5139869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>
              <a:buNone/>
            </a:pPr>
            <a:endParaRPr lang="en-US" sz="7200" dirty="0" smtClean="0">
              <a:latin typeface="SutonnyMJ" pitchFamily="2" charset="0"/>
              <a:cs typeface="SutonnyMJ" pitchFamily="2" charset="0"/>
            </a:endParaRPr>
          </a:p>
          <a:p>
            <a:pPr algn="ctr">
              <a:buNone/>
            </a:pPr>
            <a:r>
              <a:rPr lang="en-US" sz="7200" u="sng" dirty="0" err="1" smtClean="0">
                <a:latin typeface="SutonnyMJ" pitchFamily="2" charset="0"/>
                <a:cs typeface="SutonnyMJ" pitchFamily="2" charset="0"/>
              </a:rPr>
              <a:t>g~j¨vqb</a:t>
            </a:r>
            <a:r>
              <a:rPr lang="en-US" sz="7200" u="sng" dirty="0" smtClean="0">
                <a:latin typeface="SutonnyMJ" pitchFamily="2" charset="0"/>
                <a:cs typeface="SutonnyMJ" pitchFamily="2" charset="0"/>
              </a:rPr>
              <a:t>:</a:t>
            </a:r>
          </a:p>
          <a:p>
            <a:pPr algn="ctr">
              <a:buNone/>
            </a:pP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wbqgmn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D”PviY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iYZ‚h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©,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weiwZ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ivRbxwZ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AZby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cvMj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</a:t>
            </a:r>
          </a:p>
          <a:p>
            <a:pPr algn="ctr">
              <a:buNone/>
            </a:pP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Kvgj,mRj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 AK_¨,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c_Pvix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,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WvMi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 algn="ctr">
              <a:buNone/>
            </a:pPr>
            <a:endParaRPr lang="en-US" sz="3600" dirty="0" smtClean="0">
              <a:latin typeface="SutonnyMJ" pitchFamily="2" charset="0"/>
              <a:cs typeface="SutonnyMJ" pitchFamily="2" charset="0"/>
            </a:endParaRPr>
          </a:p>
          <a:p>
            <a:pPr algn="ctr">
              <a:buNone/>
            </a:pPr>
            <a:endParaRPr lang="en-US" sz="3600" dirty="0" smtClean="0">
              <a:latin typeface="SutonnyMJ" pitchFamily="2" charset="0"/>
              <a:cs typeface="SutonnyMJ" pitchFamily="2" charset="0"/>
            </a:endParaRPr>
          </a:p>
          <a:p>
            <a:pPr algn="ctr">
              <a:buNone/>
            </a:pPr>
            <a:endParaRPr lang="en-US" sz="3600" dirty="0" smtClean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2819400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                    </a:t>
            </a:r>
            <a:r>
              <a:rPr lang="en-US" sz="16600" dirty="0" smtClean="0">
                <a:latin typeface="SutonnyMJ" pitchFamily="2" charset="0"/>
                <a:cs typeface="SutonnyMJ" pitchFamily="2" charset="0"/>
              </a:rPr>
              <a:t>?</a:t>
            </a:r>
            <a:endParaRPr lang="en-US" sz="6000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sz="718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1437739"/>
            <a:ext cx="9144000" cy="7078861"/>
          </a:xfrm>
          <a:prstGeom prst="rect">
            <a:avLst/>
          </a:prstGeom>
          <a:ln w="762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6600" dirty="0" err="1" smtClean="0">
                <a:latin typeface="SutonnyMJ" pitchFamily="2" charset="0"/>
                <a:cs typeface="SutonnyMJ" pitchFamily="2" charset="0"/>
              </a:rPr>
              <a:t>evwoi</a:t>
            </a:r>
            <a:r>
              <a:rPr lang="en-US" sz="6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6600" dirty="0" err="1" smtClean="0">
                <a:latin typeface="SutonnyMJ" pitchFamily="2" charset="0"/>
                <a:cs typeface="SutonnyMJ" pitchFamily="2" charset="0"/>
              </a:rPr>
              <a:t>KvRt</a:t>
            </a:r>
            <a:endParaRPr lang="en-US" sz="6600" dirty="0" smtClean="0">
              <a:latin typeface="SutonnyMJ" pitchFamily="2" charset="0"/>
              <a:cs typeface="SutonnyMJ" pitchFamily="2" charset="0"/>
            </a:endParaRPr>
          </a:p>
          <a:p>
            <a:pPr algn="ctr">
              <a:buNone/>
            </a:pP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ga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¨ ÔAÕ 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D”Pvi‡Yi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wZbwU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wbqg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wj‡L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Avb‡e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 algn="ctr">
              <a:buNone/>
            </a:pPr>
            <a:endParaRPr lang="en-US" sz="34400" dirty="0" smtClean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581400"/>
            <a:ext cx="9144000" cy="707886"/>
          </a:xfrm>
          <a:prstGeom prst="rect">
            <a:avLst/>
          </a:prstGeom>
          <a:ln w="76200">
            <a:noFill/>
          </a:ln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sz="28700" dirty="0" smtClean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2895600"/>
            <a:ext cx="9144000" cy="3785652"/>
          </a:xfrm>
          <a:prstGeom prst="rect">
            <a:avLst/>
          </a:prstGeom>
          <a:ln w="762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>
              <a:buNone/>
            </a:pPr>
            <a:endParaRPr lang="en-US" sz="6000" dirty="0" smtClean="0">
              <a:latin typeface="SutonnyMJ" pitchFamily="2" charset="0"/>
              <a:cs typeface="SutonnyMJ" pitchFamily="2" charset="0"/>
            </a:endParaRPr>
          </a:p>
          <a:p>
            <a:pPr algn="ctr">
              <a:buNone/>
            </a:pPr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evwoi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KvR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>:</a:t>
            </a:r>
          </a:p>
          <a:p>
            <a:pPr algn="ctr">
              <a:buNone/>
            </a:pP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ga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¨ ÔAÕ 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D”Pvi‡Yi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wZbwU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wbqg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wj‡L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Avb‡e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 algn="ctr">
              <a:buNone/>
            </a:pPr>
            <a:endParaRPr lang="en-US" sz="4000" dirty="0" smtClean="0">
              <a:latin typeface="SutonnyMJ" pitchFamily="2" charset="0"/>
              <a:cs typeface="SutonnyMJ" pitchFamily="2" charset="0"/>
            </a:endParaRPr>
          </a:p>
          <a:p>
            <a:pPr algn="ctr">
              <a:buNone/>
            </a:pPr>
            <a:endParaRPr lang="en-US" sz="4000" dirty="0" smtClean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ln w="76200">
            <a:solidFill>
              <a:srgbClr val="FFFF0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</a:t>
            </a:r>
            <a:r>
              <a:rPr lang="en-US" sz="23900" dirty="0" err="1" smtClean="0"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23900" dirty="0" smtClean="0">
                <a:latin typeface="SutonnyMJ" pitchFamily="2" charset="0"/>
                <a:cs typeface="SutonnyMJ" pitchFamily="2" charset="0"/>
              </a:rPr>
              <a:t>`</a:t>
            </a:r>
            <a:endParaRPr lang="en-US" sz="115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423</Words>
  <Application>Microsoft Office PowerPoint</Application>
  <PresentationFormat>On-screen Show (4:3)</PresentationFormat>
  <Paragraphs>50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     c~e©cvV hvPvB Av`¨-ÔAÕ D”Pvi‡Yi wbqg                                                         </vt:lpstr>
      <vt:lpstr>Slide 3</vt:lpstr>
      <vt:lpstr>                                     ga¨ÑA 1.kãga¨w¯’Z ÔAÕ (e¨Äbe‡Y© hy³) Av`¨-ÔAÕ-Gi g‡ZvB B, (w), C (x), D ( y ), E( ~ ), &amp;F ( „ )- Kvi Ges ¶, Á, ¨ (h)-djvi Av‡M _vK‡j †m ÔAÕ- Gi D”PviY mvaviYZ ÔIÕ- Kv‡ii g‡Zv n‡q _v‡K| h_v : KvKwj (Kv‡Kvwj), cÖYwZ (‡cÖv‡bvwZ), AeMwZ (A‡ev‡MvwZ), mygwZ (ï‡gvwZ), weiwZ (we‡ivwZ), Rbbx (R‡bvwb), aiYx (a‡ivwb) Zc¯^x (Z‡cvk&amp;wk) igYx (i‡gvwb), Niwb (N‡ivwb), ZiYx (Z‡ivwb), miwY (k‡ivwb), mKiæY (k‡Kviæb&amp;), AZzby (A‡Zvby) †ngK‚U (†n‡gvKzU&amp;), kZg~j (k‡Zvgyj&amp;), DcK‚j (D‡cvKzj&amp;), mgf~wg (k‡gvfzwg),  ˆ`eÁ (‡`vB‡evM&amp;†Muv),mc©hÁ (ki&amp;‡cv‡RvM&amp;†Muv), A`g¨ (A‡`vg&amp;‡gv), Avjm¨ (Av‡jvk&amp;‡kv), AMZ¨v (A‡MvZ&amp;Zv), †mŠRb¨ (†kvD‡Rvb&amp;‡bv), AK_¨ (A‡KvZ&amp;‡_v) Amf¨ (A‡kve&amp;‡fv), Agm„Y (A‡gvm&amp;m„b&amp; ) BZ¨vw`|  </vt:lpstr>
      <vt:lpstr> 2.wZb ev Zvi AwaK e‡Y© MwVZ k‡ãi ga¨ ÔAÕ-Gi Av‡M hw` A, Av, G Ges I- Kvi _v‡K Z‡e c`- g‡a¨i ÔAÕ- Gi I- Kviiƒ‡c D”PvwiZ nIqvi cÖeYZv _v‡K mgwaK| h_v : gZb (g‡Zvb&amp;), hZb (R‡Zvb&amp;), iZb (i‡Zvb&amp;) Kjm (K‡jvk&amp;), cvMj (cv‡Mvj&amp;) QvMj (Qv‡Mvj&amp;) KvMR (Kv‡MvR&amp;) Kvbb (Kv‡bvb&amp;), Avbb (Av‡bvb&amp;), WvMi (Wv‡Mvi&amp;), †kvlY (†kv‡kvb&amp;) IRb (I‡Rvb&amp;), †cvlY (†cv‡kvb&amp;), †Kvgj (†Kv‡gvj&amp;), †KviK (†Kv‡ivK&amp;) BZ¨vw`|  </vt:lpstr>
      <vt:lpstr>3.evsjv fvlvq †ek wKQz mgvme× ÔZrmgÕ (ms¯‹…Z) kã e¨eüZ nq, †m¸‡jv c„_K D”Pvi‡Y nmšÍ n‡jI mgvme× Ae¯’vq ga¨ ÔAÕ iw¶Z n‡q I- KvivšÍ iƒ‡c D”PvwiZ nq| h_v : c_Pvix [c‡_vPvwi (Ôc_Õ ¯^Z¯¿fv‡e D”PvwiZ- Ôc_&amp;Õ)], KihyM [K‡ivRyM&amp; (c„_K ÔKi&amp;Õ)], ebevmx [e‡bvevwk (¯^Z¯¿ eb&amp;/†evb&amp;)], dzjki [dz‡jvki&amp; (¯^Zš¿ Ôdzj&amp;Õ)], †jvKKvšÍ [†jv‡KvKvb&amp;‡Zv (†jvK&amp;)], `xbeÜz [w`‡bv‡evb&amp;ay (w`b&amp;)],] iYZ‚h© [i‡bvZzi&amp;‡Rv (ib&amp;)], MxZ‡Mvwe›` [wM‡Zv‡Mvweb&amp;‡`v (wMZ&amp;)] BZ¨vw`| wKš‘ G ai‡bi †ek wKQz mgvme× c` (evsjv cÖwgZ D”Pvi‡YI) Avi c~e©ixwZ‡Z D”PvwiZ n‡”Q bv, A_©vr mv¤cÖwZK D”Pvi‡Y g‡a¨ ÔAÕ- Gi ¯’v‡b nmšÍ D”PviY cÖeYZv j¶¨‡hvM¨ h_v: ivRcyÎ (Ôiv‡Rvcy‡ÎvÕ bq ÔivR&amp;cyZ&amp;‡ÎvÕ), ivRnsm (Ôiv‡RvnO&amp;‡kvÕ bq ivR&amp;&amp;nO&amp;‡kvÕ), dzjkh¨v (Ôdz‡jv‡kvR&amp;RvÕ bq Ôdzj&amp;‡kvR&amp;RvÕ), Kvg‡aby (ÔKv‡gv‡abyÕ bq ÔKvg&amp;‡abyÕ), ivRbxwZ (Ôiv‡RvwbwZÕ bq ÔivR&amp;wbwZÕ) BZ¨vw`| 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ga¨ÑA 1.kãga¨w¯’Z ÔAÕ (e¨Äbe‡Y© hy³) Av`¨-ÔAÕ-Gi g‡ZvB B, (w), C (x), D ( y ), E( ~ ), &amp;F ( „ )- Kvi Ges ¶, Á, ¨ (h)-djvi Av‡M _vK‡j †m ÔAÕ- Gi D”PviY mvaviYZ ÔIÕ- Kv‡ii g‡Zv n‡q _v‡K| h_v : KvKwj (Kv‡Kvwj), cÖYwZ (‡cÖv‡bvwZ), AeMwZ (A‡ev‡MvwZ), mygwZ (ï‡gvwZ), weiwZ (we‡ivwZ), Rbbx (R‡bvwb), aiYx (a‡ivwb) Zc¯^x (Z‡cvk&amp;wk) igYx (i‡gvwb), Niwb (N‡ivwb), ZiYx (Z‡ivwb), miwY (k‡ivwb), mKiæY (k‡Kviæb&amp;), AZzby (A‡Zvby) †ngK‚U (†n‡gvKzU&amp;), kZg~j (k‡Zvgyj&amp;), DcK‚j (D‡cvKzj&amp;), mgf~wg (k‡gvfzwg), he¶vi (R‡evK&amp;Lvi&amp;), ˆ`eÁ (‡`vB‡evM&amp;†Muv),mc©hÁ (ki&amp;‡cv‡RvM&amp;†Muv), A`g¨ (A‡`vg&amp;‡gv), Avjm¨ (Av‡jvk&amp;‡kv), AMZ¨v (A‡MvZ&amp;Zv), †mŠRb¨ (†kvD‡Rvb&amp;‡bv), AK_¨ (A‡KvZ&amp;‡_v) Amf¨ (A‡kve&amp;‡fv), Agm„Y (A‡gvmm„b&amp; ) BZ¨vw`|</dc:title>
  <dc:creator>Lotus computer</dc:creator>
  <cp:lastModifiedBy>Lotus computer</cp:lastModifiedBy>
  <cp:revision>30</cp:revision>
  <dcterms:created xsi:type="dcterms:W3CDTF">2015-05-13T06:21:24Z</dcterms:created>
  <dcterms:modified xsi:type="dcterms:W3CDTF">2016-12-22T05:52:17Z</dcterms:modified>
</cp:coreProperties>
</file>